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notesMasterIdLst>
    <p:notesMasterId r:id="rId23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준하 우" initials="준우" lastIdx="1" clrIdx="0">
    <p:extLst>
      <p:ext uri="{19B8F6BF-5375-455C-9EA6-DF929625EA0E}">
        <p15:presenceInfo xmlns:p15="http://schemas.microsoft.com/office/powerpoint/2012/main" userId="f267bc72a3740eec" providerId="Windows Live"/>
      </p:ext>
    </p:extLst>
  </p:cmAuthor>
  <p:cmAuthor id="2" name="m" initials="m" lastIdx="1" clrIdx="1">
    <p:extLst>
      <p:ext uri="{19B8F6BF-5375-455C-9EA6-DF929625EA0E}">
        <p15:presenceInfo xmlns:p15="http://schemas.microsoft.com/office/powerpoint/2012/main" userId="m" providerId="None"/>
      </p:ext>
    </p:extLst>
  </p:cmAuthor>
  <p:cmAuthor id="3" name="김성주" initials="김" lastIdx="2" clrIdx="2">
    <p:extLst>
      <p:ext uri="{19B8F6BF-5375-455C-9EA6-DF929625EA0E}">
        <p15:presenceInfo xmlns:p15="http://schemas.microsoft.com/office/powerpoint/2012/main" userId="e9efbcbbdd5104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CB10-C49D-44AA-A14E-B3A0BB8C95DF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CCA34-4C8A-422B-A669-47D65D58B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8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93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72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352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18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15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3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3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9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70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3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65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999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733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9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3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49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7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2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7E6150-1358-4BC5-BE40-9A1381CFA2C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2.JPG"/><Relationship Id="rId4" Type="http://schemas.openxmlformats.org/officeDocument/2006/relationships/image" Target="../media/image6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8A7F9-6BEF-40B0-9A33-ABDB9D3D7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016" y="2097247"/>
            <a:ext cx="7065051" cy="1103155"/>
          </a:xfrm>
        </p:spPr>
        <p:txBody>
          <a:bodyPr/>
          <a:lstStyle/>
          <a:p>
            <a:r>
              <a:rPr lang="ko-KR" altLang="en-US" dirty="0"/>
              <a:t>재미로 보는 카드운세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7F49A1-104E-4F9B-B998-C1B907593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김성주</a:t>
            </a:r>
            <a:r>
              <a:rPr lang="en-US" altLang="ko-KR" dirty="0"/>
              <a:t>, </a:t>
            </a:r>
            <a:r>
              <a:rPr lang="ko-KR" altLang="en-US" dirty="0" err="1"/>
              <a:t>최우택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32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7D1038-18FE-4A58-AE3D-BF7D8E9709AE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2E379-9E45-4CD5-B3D9-56D810367182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DDB25-ACE5-4DCF-8840-9B50C957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867443"/>
            <a:ext cx="10171243" cy="5506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43763-049E-44A5-9EA9-84358F3F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998506"/>
            <a:ext cx="8162925" cy="2162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6720E0-9DA6-45E4-A276-B59B15CA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14" y="5874376"/>
            <a:ext cx="6841744" cy="50006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9A8954A-6611-48D1-A6F1-E86726055F5C}"/>
              </a:ext>
            </a:extLst>
          </p:cNvPr>
          <p:cNvSpPr/>
          <p:nvPr/>
        </p:nvSpPr>
        <p:spPr>
          <a:xfrm>
            <a:off x="10333608" y="932155"/>
            <a:ext cx="550415" cy="523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0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747600-FEDB-4F96-83BE-367E508769E5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7CB6CF-EBEF-4827-8FA2-623BDB7F575C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6F0C4-E63D-4D7D-B04D-5B311A42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5" y="867442"/>
            <a:ext cx="10200087" cy="552792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D71155E-B7E1-402A-A8C0-1E9142A47E6A}"/>
              </a:ext>
            </a:extLst>
          </p:cNvPr>
          <p:cNvSpPr/>
          <p:nvPr/>
        </p:nvSpPr>
        <p:spPr>
          <a:xfrm>
            <a:off x="10368774" y="5157926"/>
            <a:ext cx="550415" cy="523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87002E-3F70-4A70-B086-33B6B84CEE9C}"/>
              </a:ext>
            </a:extLst>
          </p:cNvPr>
          <p:cNvSpPr/>
          <p:nvPr/>
        </p:nvSpPr>
        <p:spPr>
          <a:xfrm>
            <a:off x="9454718" y="478871"/>
            <a:ext cx="2254593" cy="673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의문</a:t>
            </a:r>
            <a:r>
              <a:rPr lang="en-US" altLang="ko-KR" sz="2400" dirty="0"/>
              <a:t>? </a:t>
            </a:r>
            <a:r>
              <a:rPr lang="ko-KR" altLang="en-US" sz="2400" dirty="0"/>
              <a:t>파일명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90A057-B05A-46A6-9AA8-627C9FC9BE27}"/>
              </a:ext>
            </a:extLst>
          </p:cNvPr>
          <p:cNvSpPr/>
          <p:nvPr/>
        </p:nvSpPr>
        <p:spPr>
          <a:xfrm>
            <a:off x="1402672" y="2361460"/>
            <a:ext cx="9392575" cy="88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66DBA-5E72-4F56-B602-F446FCF6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87" y="914049"/>
            <a:ext cx="3724275" cy="238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FEE466-E0FC-4B5E-977C-B16C7EA6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7" y="933098"/>
            <a:ext cx="3829050" cy="2000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4D1BEF-879F-43DF-8EDF-0CDE93D4E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87" y="1133123"/>
            <a:ext cx="4333875" cy="238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88FB7C-B405-4303-8C6F-162C1BB2F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10" y="1429101"/>
            <a:ext cx="2800350" cy="45148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046DD7-7002-4149-87E3-2FD8254AE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744" y="1467904"/>
            <a:ext cx="2819400" cy="4533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3D71444-8600-45E9-BE0C-E55CC8CF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455" y="1467904"/>
            <a:ext cx="8019271" cy="48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5572E1-106F-400F-8307-F5803CD93438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FD72D-D3DF-46E9-AD4E-A7202D868354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76A867-7807-494F-9A9C-F8326E1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8" y="867442"/>
            <a:ext cx="10155891" cy="55116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37646FE-5B17-4CF4-BFBA-878A59E22EAA}"/>
              </a:ext>
            </a:extLst>
          </p:cNvPr>
          <p:cNvSpPr/>
          <p:nvPr/>
        </p:nvSpPr>
        <p:spPr>
          <a:xfrm>
            <a:off x="8487053" y="4076664"/>
            <a:ext cx="1402672" cy="133480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DE7DC4-ED34-4A12-9C1B-24911359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" y="3532590"/>
            <a:ext cx="3181350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F02D2C-000A-4861-8C1D-C5C60CA2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98" y="4370790"/>
            <a:ext cx="6667500" cy="1504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4B7AF9-9E12-4532-B857-E0BFDC139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15" y="985236"/>
            <a:ext cx="3325064" cy="1787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1BD457-EDEC-4682-96D4-8696EA92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498" y="1216964"/>
            <a:ext cx="35528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54BAA4-6641-4A6B-8FB4-03626C8BFEFB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972E88-A37F-4D06-BC00-714BFC90D8D5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2D0EA-C4B8-4FDF-A303-DC867145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867202"/>
            <a:ext cx="10173810" cy="55055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FDBB74D-8125-4CA3-8FAF-F3DDB667F325}"/>
              </a:ext>
            </a:extLst>
          </p:cNvPr>
          <p:cNvSpPr/>
          <p:nvPr/>
        </p:nvSpPr>
        <p:spPr>
          <a:xfrm>
            <a:off x="8487053" y="4076664"/>
            <a:ext cx="1402672" cy="133480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E59643-7F1F-4CEC-B99C-20378259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" y="4370790"/>
            <a:ext cx="666750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6B0137-D3C1-4101-B721-C54511BE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29" y="2774810"/>
            <a:ext cx="4857750" cy="1266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F3DC16-08D0-4A34-86CF-DAC0127AC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498" y="1216964"/>
            <a:ext cx="3552825" cy="190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912320-4440-4AD3-B805-2680C0AA3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515" y="994114"/>
            <a:ext cx="3325064" cy="17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11904D-F56C-4C77-AA31-B19EF9C111E2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CA7C36-B786-45CA-8D8A-D54B7A3F1928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C2C56-F5AE-492E-B38C-341F4677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6296"/>
            <a:ext cx="10197147" cy="55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3D411A-4A80-4A0B-AEA8-AE47909CA40A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0D0C70-667A-4A50-ABB9-366CF776DA1C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D89E5-BDFC-4387-B26F-4E75FAEC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67441"/>
            <a:ext cx="10165647" cy="55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E5E275-AEE7-49D7-B6AE-EA58FEDDB75C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230A4C-E2B3-4A97-89DF-4D033340A4B8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9ED549-FE09-430D-A747-67044040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73141"/>
            <a:ext cx="10155133" cy="55059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174ED-460A-4B94-9B8F-519CEB5F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97" y="984265"/>
            <a:ext cx="5191125" cy="752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236603-55FC-42CD-AF53-44DBD82F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3" y="1638260"/>
            <a:ext cx="8213818" cy="46202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9AD3A5-3016-4F32-8BD9-CFCE2EF53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9" y="984265"/>
            <a:ext cx="2933700" cy="533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13EC82-68FB-4879-944E-950DB2290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147" y="1736974"/>
            <a:ext cx="3495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7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E5E275-AEE7-49D7-B6AE-EA58FEDDB75C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230A4C-E2B3-4A97-89DF-4D033340A4B8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9ED549-FE09-430D-A747-67044040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73141"/>
            <a:ext cx="10155133" cy="550598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968EF40-6E6D-4B85-B3A8-27BE0953CAB4}"/>
              </a:ext>
            </a:extLst>
          </p:cNvPr>
          <p:cNvSpPr/>
          <p:nvPr/>
        </p:nvSpPr>
        <p:spPr>
          <a:xfrm>
            <a:off x="7530687" y="3626134"/>
            <a:ext cx="2296894" cy="21857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4C09E-1049-4EEC-9D83-9FB5B1C3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9" y="991069"/>
            <a:ext cx="4905375" cy="390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C7F96-3896-48C1-8947-349A1F6C3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9" y="1988103"/>
            <a:ext cx="8648700" cy="4391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FD8DEB-936C-4A75-9201-1B812C9F3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747" y="995947"/>
            <a:ext cx="2886075" cy="146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6E4B30-6772-4C25-A25A-71D66108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722" y="2460411"/>
            <a:ext cx="42291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E2023-CEC3-463F-997F-E0B52234777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967E7-8541-4EEA-8EF4-3FC2FE6478E1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E016DC-E0B1-4F09-B994-1C5A2BD5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7442"/>
            <a:ext cx="10185216" cy="55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D9EC07-985F-4384-801A-36E1D5B9CA86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9FFBC-3F5E-4FAA-8353-08910496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1" y="867442"/>
            <a:ext cx="10165647" cy="551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6C5C9B-4305-4BA1-9F96-789368EE0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835" y="1140920"/>
            <a:ext cx="2971697" cy="118514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7A5909-F530-4223-83B6-3BBA54543E5B}"/>
              </a:ext>
            </a:extLst>
          </p:cNvPr>
          <p:cNvSpPr/>
          <p:nvPr/>
        </p:nvSpPr>
        <p:spPr>
          <a:xfrm rot="19891315">
            <a:off x="2238117" y="2355838"/>
            <a:ext cx="747204" cy="275208"/>
          </a:xfrm>
          <a:prstGeom prst="rightArrow">
            <a:avLst>
              <a:gd name="adj1" fmla="val 50000"/>
              <a:gd name="adj2" fmla="val 1279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890019-EA06-47C4-8AA8-CE2BA646E3C5}"/>
              </a:ext>
            </a:extLst>
          </p:cNvPr>
          <p:cNvSpPr/>
          <p:nvPr/>
        </p:nvSpPr>
        <p:spPr>
          <a:xfrm>
            <a:off x="1520814" y="2677117"/>
            <a:ext cx="1393794" cy="625598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DF6AB2-2442-43C1-AF80-8C2862F7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79" y="1327188"/>
            <a:ext cx="3672562" cy="9334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66701-9EB5-4D1C-A129-79E4FDCA63A1}"/>
              </a:ext>
            </a:extLst>
          </p:cNvPr>
          <p:cNvSpPr/>
          <p:nvPr/>
        </p:nvSpPr>
        <p:spPr>
          <a:xfrm>
            <a:off x="7206265" y="1825375"/>
            <a:ext cx="149144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249DCE-D3E8-475C-9494-0B24C85D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833" y="2111500"/>
            <a:ext cx="3076575" cy="1362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698471-7369-4918-BB76-DDC18D600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725" y="2316287"/>
            <a:ext cx="3600670" cy="952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C16458-827A-42F8-B4A0-CA29D7EAE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1308" y="2997099"/>
            <a:ext cx="3086100" cy="13335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E110FD-0A99-431A-9D8E-E0F13E272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608" y="3351656"/>
            <a:ext cx="3699122" cy="904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9F43D67-5849-4718-81B1-2E9ECC466E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4637" y="3637406"/>
            <a:ext cx="3400425" cy="1238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E51501-F2EF-4EE3-9D38-853BC5E6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345" y="3953133"/>
            <a:ext cx="3385520" cy="754932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583E0C3-119C-4E83-B738-D867542246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219" y="3518196"/>
            <a:ext cx="3699122" cy="971550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EAE5B41A-F26C-4C1C-90B7-C3EB7634D8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5414" y="3277879"/>
            <a:ext cx="3177571" cy="242373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FA26E30-B2EE-48E5-858A-2DEC5BC19ABC}"/>
              </a:ext>
            </a:extLst>
          </p:cNvPr>
          <p:cNvSpPr/>
          <p:nvPr/>
        </p:nvSpPr>
        <p:spPr>
          <a:xfrm>
            <a:off x="5962835" y="1595886"/>
            <a:ext cx="747204" cy="275208"/>
          </a:xfrm>
          <a:prstGeom prst="rightArrow">
            <a:avLst>
              <a:gd name="adj1" fmla="val 50000"/>
              <a:gd name="adj2" fmla="val 1279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9B7764-C9BC-4C2F-A6FB-9720F19D8B9E}"/>
              </a:ext>
            </a:extLst>
          </p:cNvPr>
          <p:cNvSpPr/>
          <p:nvPr/>
        </p:nvSpPr>
        <p:spPr>
          <a:xfrm>
            <a:off x="4913298" y="1595886"/>
            <a:ext cx="1049537" cy="2752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37034B-90FE-4B58-9D21-25A74B5620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3773" y="1144103"/>
            <a:ext cx="4207235" cy="4903538"/>
          </a:xfrm>
          <a:prstGeom prst="rect">
            <a:avLst/>
          </a:prstGeom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7A29D5-F305-48FF-9B66-E4014B681937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Main</a:t>
            </a:r>
            <a:r>
              <a:rPr lang="ko-KR" altLang="en-US" sz="2000" dirty="0"/>
              <a:t> 화면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F87360E6-7231-4969-84C2-170EC94D1E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586" y="2058778"/>
            <a:ext cx="84201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01133 0.1046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523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0117 0.091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0925 0.1490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733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2.22222E-6 L 0.0056 0.1493 " pathEditMode="relative" rAng="0" ptsTypes="AA">
                                      <p:cBhvr>
                                        <p:cTn id="66" dur="1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0.10463 L 0.00886 0.1888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421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912 L -0.00417 0.1789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14907 L 0.00925 0.2766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6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1493 L 0.00664 0.2775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0.18888 L 0.01302 0.2814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63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17893 L -0.00417 0.2819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27662 L 0.0323 0.3678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456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0.27754 L 0.02031 0.3678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28194 L -0.00182 0.3731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456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0.28148 L 0.0181 0.3902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29 0.36782 L 0.02448 0.3236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222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32 0.36782 L 0.02448 0.3236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  <p:bldP spid="18" grpId="0" animBg="1"/>
      <p:bldP spid="18" grpId="1" animBg="1"/>
      <p:bldP spid="14" grpId="0" animBg="1"/>
      <p:bldP spid="14" grpId="1" animBg="1"/>
      <p:bldP spid="14" grpId="2" animBg="1"/>
      <p:bldP spid="14" grpId="3" animBg="1"/>
      <p:bldP spid="14" grpId="4" animBg="1"/>
      <p:bldP spid="11" grpId="0" animBg="1"/>
      <p:bldP spid="11" grpId="1" animBg="1"/>
      <p:bldP spid="11" grpId="2" animBg="1"/>
      <p:bldP spid="11" grpId="3" animBg="1"/>
      <p:bldP spid="11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E2023-CEC3-463F-997F-E0B52234777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967E7-8541-4EEA-8EF4-3FC2FE6478E1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1CE7B-2A40-4022-AFC0-5E3F020A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73141"/>
            <a:ext cx="10155133" cy="55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E2023-CEC3-463F-997F-E0B52234777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967E7-8541-4EEA-8EF4-3FC2FE6478E1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E016DC-E0B1-4F09-B994-1C5A2BD5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7442"/>
            <a:ext cx="10185216" cy="5511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29B06-8D4C-450A-A580-14D12643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94" y="983378"/>
            <a:ext cx="3048000" cy="1428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65BCAA-78DA-4A64-9C31-9394D815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2" y="983378"/>
            <a:ext cx="8905875" cy="5114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D5C4F3-F3DC-4896-9B0E-F236F9A4C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" y="4055029"/>
            <a:ext cx="3571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10539B-F1B6-4DDD-BE1B-A1123B8869AC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EDB489-F14F-4E2E-92B8-7C429249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11" y="866745"/>
            <a:ext cx="10161638" cy="551238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2E5D2C6-D74E-44FB-9E4F-DD9EF46D22B6}"/>
              </a:ext>
            </a:extLst>
          </p:cNvPr>
          <p:cNvSpPr/>
          <p:nvPr/>
        </p:nvSpPr>
        <p:spPr>
          <a:xfrm>
            <a:off x="1796904" y="5211190"/>
            <a:ext cx="875274" cy="417251"/>
          </a:xfrm>
          <a:prstGeom prst="rightArrow">
            <a:avLst>
              <a:gd name="adj1" fmla="val 50000"/>
              <a:gd name="adj2" fmla="val 98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5E935E-4D2C-40DE-87F9-7FA945A482B9}"/>
              </a:ext>
            </a:extLst>
          </p:cNvPr>
          <p:cNvSpPr/>
          <p:nvPr/>
        </p:nvSpPr>
        <p:spPr>
          <a:xfrm>
            <a:off x="665169" y="5157926"/>
            <a:ext cx="1131735" cy="523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962AF9-5FC9-42D9-8E53-5F3B6FBB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976" y="4330962"/>
            <a:ext cx="3028950" cy="14763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E0C873-0290-487F-8B04-854D080C2083}"/>
              </a:ext>
            </a:extLst>
          </p:cNvPr>
          <p:cNvSpPr/>
          <p:nvPr/>
        </p:nvSpPr>
        <p:spPr>
          <a:xfrm>
            <a:off x="4802819" y="4810219"/>
            <a:ext cx="920336" cy="27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CB832E-1F51-43CF-B848-1FC0CA848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2476"/>
            <a:ext cx="3949779" cy="92392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EC83D5C-E907-4691-829D-8D7A7E9316C3}"/>
              </a:ext>
            </a:extLst>
          </p:cNvPr>
          <p:cNvSpPr/>
          <p:nvPr/>
        </p:nvSpPr>
        <p:spPr>
          <a:xfrm>
            <a:off x="5740930" y="4830191"/>
            <a:ext cx="488084" cy="238958"/>
          </a:xfrm>
          <a:prstGeom prst="rightArrow">
            <a:avLst>
              <a:gd name="adj1" fmla="val 50000"/>
              <a:gd name="adj2" fmla="val 98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596E1C-DC4C-485A-B8F0-0E18665E94C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Rule</a:t>
            </a:r>
            <a:r>
              <a:rPr lang="ko-KR" altLang="en-US" sz="2000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5652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AF8252-B7AD-4D1A-A342-21BBFF7DF9D8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3D75-E968-4DD6-926B-6079BDD2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9" y="867442"/>
            <a:ext cx="10155893" cy="55116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84FDEA-45BA-4A81-96DC-7D8C2683672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Option</a:t>
            </a:r>
            <a:r>
              <a:rPr lang="ko-KR" altLang="en-US" sz="2000" dirty="0"/>
              <a:t>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2F755A-BE37-44B1-828D-82F5A931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22" y="2069544"/>
            <a:ext cx="3981450" cy="114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D209A1-BB78-446D-A3F4-AE54F99D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9" y="983396"/>
            <a:ext cx="6043936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F1F5B-954A-4106-B07D-B71C9C5C3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56" y="992101"/>
            <a:ext cx="3309057" cy="53832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835F64-E79A-4988-B54C-0C6A2E875826}"/>
              </a:ext>
            </a:extLst>
          </p:cNvPr>
          <p:cNvSpPr/>
          <p:nvPr/>
        </p:nvSpPr>
        <p:spPr>
          <a:xfrm>
            <a:off x="4499572" y="3358836"/>
            <a:ext cx="994139" cy="23539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0119673-C013-4DAE-B031-42814CDE6B07}"/>
              </a:ext>
            </a:extLst>
          </p:cNvPr>
          <p:cNvSpPr/>
          <p:nvPr/>
        </p:nvSpPr>
        <p:spPr>
          <a:xfrm>
            <a:off x="5493711" y="3329412"/>
            <a:ext cx="597441" cy="298963"/>
          </a:xfrm>
          <a:prstGeom prst="rightArrow">
            <a:avLst>
              <a:gd name="adj1" fmla="val 50000"/>
              <a:gd name="adj2" fmla="val 98936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73D0D7-3AE0-4CC7-BD09-38A5929C6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153" y="2128837"/>
            <a:ext cx="4088242" cy="752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002FF8-7F2A-4F88-BFD1-BD9008C24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483" y="3936531"/>
            <a:ext cx="4100859" cy="428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91614A-ECCE-4BC2-94A9-826CEED4A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748" y="2881312"/>
            <a:ext cx="4076700" cy="1095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D8501E-EEFD-491D-BD94-F8A00919622A}"/>
              </a:ext>
            </a:extLst>
          </p:cNvPr>
          <p:cNvSpPr/>
          <p:nvPr/>
        </p:nvSpPr>
        <p:spPr>
          <a:xfrm>
            <a:off x="9088333" y="4641311"/>
            <a:ext cx="916802" cy="77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1C83423-0A63-4183-866C-107A205EA12A}"/>
              </a:ext>
            </a:extLst>
          </p:cNvPr>
          <p:cNvSpPr/>
          <p:nvPr/>
        </p:nvSpPr>
        <p:spPr>
          <a:xfrm rot="10800000">
            <a:off x="8490892" y="4878944"/>
            <a:ext cx="597441" cy="298963"/>
          </a:xfrm>
          <a:prstGeom prst="rightArrow">
            <a:avLst>
              <a:gd name="adj1" fmla="val 50000"/>
              <a:gd name="adj2" fmla="val 98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16AEB6-712B-4D8A-BEDC-3F9C09DFF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231" y="3428999"/>
            <a:ext cx="3409950" cy="2733675"/>
          </a:xfrm>
          <a:prstGeom prst="rect">
            <a:avLst/>
          </a:prstGeom>
        </p:spPr>
      </p:pic>
      <p:pic>
        <p:nvPicPr>
          <p:cNvPr id="24" name="그래픽 23" descr="오른쪽을 가리키는 검지 ">
            <a:extLst>
              <a:ext uri="{FF2B5EF4-FFF2-40B4-BE49-F238E27FC236}">
                <a16:creationId xmlns:a16="http://schemas.microsoft.com/office/drawing/2014/main" id="{E01A5D5D-E5A3-43B2-90A0-E9B05D0374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278272">
            <a:off x="9442126" y="5464229"/>
            <a:ext cx="499951" cy="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01914 -0.0456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585D99-5087-4EA5-A238-72B149F78BAD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33E29-2C71-426A-ABA6-4EE572C2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867442"/>
            <a:ext cx="10150603" cy="55116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2EE733-D42F-4A35-A4C0-4E83B1609CD7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Option</a:t>
            </a:r>
            <a:r>
              <a:rPr lang="ko-KR" altLang="en-US" sz="2000" dirty="0"/>
              <a:t>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356AC-FBE1-4483-AE93-BF048C41CFFD}"/>
              </a:ext>
            </a:extLst>
          </p:cNvPr>
          <p:cNvSpPr/>
          <p:nvPr/>
        </p:nvSpPr>
        <p:spPr>
          <a:xfrm>
            <a:off x="9088333" y="4641311"/>
            <a:ext cx="916802" cy="77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오른쪽을 가리키는 검지 ">
            <a:extLst>
              <a:ext uri="{FF2B5EF4-FFF2-40B4-BE49-F238E27FC236}">
                <a16:creationId xmlns:a16="http://schemas.microsoft.com/office/drawing/2014/main" id="{0B9CA41A-2C91-40D8-A25A-DD0808F24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278272">
            <a:off x="9396007" y="5131250"/>
            <a:ext cx="499951" cy="464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A7278C-E64E-468D-9008-E1C95BD8F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536" y="1771580"/>
            <a:ext cx="4163626" cy="20281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FE9E69-EE35-4344-8F2D-4C675DA58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536" y="1530114"/>
            <a:ext cx="4028670" cy="2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1914 -0.0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162FB9-38DE-4E44-81AD-8163ED46727D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99D5A2-4F1E-4960-B487-9DF053E4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67442"/>
            <a:ext cx="10155893" cy="551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A6BE97-A12F-41F0-9F2D-956FB805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68" y="1970843"/>
            <a:ext cx="3621566" cy="2745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F360DF-9B89-47C9-83E1-A8F9A2139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08" y="2245364"/>
            <a:ext cx="4124325" cy="19907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BFCA2F-CEC2-4A48-A0AF-B1495DFF14F8}"/>
              </a:ext>
            </a:extLst>
          </p:cNvPr>
          <p:cNvSpPr/>
          <p:nvPr/>
        </p:nvSpPr>
        <p:spPr>
          <a:xfrm>
            <a:off x="9088333" y="4641311"/>
            <a:ext cx="916802" cy="77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CC843B-C7BA-421A-A6AA-F8EC79A5A6C3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Option</a:t>
            </a:r>
            <a:r>
              <a:rPr lang="ko-KR" altLang="en-US" sz="2000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69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3B1984-50E2-470D-8D1A-A3A60D4F3D0E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72B63-73B7-47F3-9D3F-9B2EB26F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5" y="866687"/>
            <a:ext cx="10167040" cy="55124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050E05-C07C-4FDB-9569-C61E0BCCE3B8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9B30D2-B159-433E-9854-8C6CDEC9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8" y="1387047"/>
            <a:ext cx="2535473" cy="1149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1F4EF0-8364-4208-88C3-0A62A15F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639" y="1387047"/>
            <a:ext cx="2434207" cy="1114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4ACD02-733E-4E4D-9852-4CC33DDEA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260" y="1387047"/>
            <a:ext cx="2434207" cy="1114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3D1E09-55B1-41AB-95BF-662E8ACA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5" y="959246"/>
            <a:ext cx="8153400" cy="1638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59216B-0B52-458F-9A49-008F7C0A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85" y="2592242"/>
            <a:ext cx="3648075" cy="2000250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76FCE2E5-C440-4CAD-8035-157F19C378ED}"/>
              </a:ext>
            </a:extLst>
          </p:cNvPr>
          <p:cNvSpPr/>
          <p:nvPr/>
        </p:nvSpPr>
        <p:spPr>
          <a:xfrm>
            <a:off x="3378045" y="2564252"/>
            <a:ext cx="297311" cy="332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DE05D2F-2D85-4BE3-AAC4-06D7BF72EC80}"/>
              </a:ext>
            </a:extLst>
          </p:cNvPr>
          <p:cNvSpPr/>
          <p:nvPr/>
        </p:nvSpPr>
        <p:spPr>
          <a:xfrm>
            <a:off x="5263494" y="2564252"/>
            <a:ext cx="297311" cy="332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E8270FA7-5E66-4CF5-B370-6007F30E1917}"/>
              </a:ext>
            </a:extLst>
          </p:cNvPr>
          <p:cNvSpPr/>
          <p:nvPr/>
        </p:nvSpPr>
        <p:spPr>
          <a:xfrm>
            <a:off x="8695769" y="2592242"/>
            <a:ext cx="297311" cy="332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4D30BD-7E81-4A2D-8E48-2E5ED03D0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093" y="3884966"/>
            <a:ext cx="3980232" cy="24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7989DA4-C899-4280-8143-30B704A67EC1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B77631-D917-48EE-8FAD-7C733974E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6" y="869023"/>
            <a:ext cx="10182293" cy="55101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F549D-1182-43B6-BC85-E624F230F3C1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42714A2-3A10-44DB-B99B-4B1E7A11D236}"/>
              </a:ext>
            </a:extLst>
          </p:cNvPr>
          <p:cNvSpPr/>
          <p:nvPr/>
        </p:nvSpPr>
        <p:spPr>
          <a:xfrm>
            <a:off x="1242874" y="5140171"/>
            <a:ext cx="417251" cy="33735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236AB-1B73-4791-B7A9-7F1BCE32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6" y="984635"/>
            <a:ext cx="7924800" cy="2047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9DD08-24D3-48E3-B0B2-C106B93F02FD}"/>
              </a:ext>
            </a:extLst>
          </p:cNvPr>
          <p:cNvSpPr/>
          <p:nvPr/>
        </p:nvSpPr>
        <p:spPr>
          <a:xfrm>
            <a:off x="599411" y="4863114"/>
            <a:ext cx="1211634" cy="276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놀랍게도 버튼임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27F24D-D9CF-47FE-9850-6CCCD1F9C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54" y="3807234"/>
            <a:ext cx="4257675" cy="25622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C2ACDC-1B81-40A5-A9FC-0781FDA036F9}"/>
              </a:ext>
            </a:extLst>
          </p:cNvPr>
          <p:cNvSpPr/>
          <p:nvPr/>
        </p:nvSpPr>
        <p:spPr>
          <a:xfrm>
            <a:off x="1003176" y="5477522"/>
            <a:ext cx="896645" cy="696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4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88A21-DE3A-4367-B22A-4237E2FD6439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CE7CCA-CDFA-45C6-A92E-608EF96370C5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330DB-8111-4EB9-AC0E-09FE8686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7442"/>
            <a:ext cx="10165644" cy="5511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A15B73-2DD0-44FA-B015-5A011884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0" y="984219"/>
            <a:ext cx="7600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219</TotalTime>
  <Words>49</Words>
  <Application>Microsoft Office PowerPoint</Application>
  <PresentationFormat>와이드스크린</PresentationFormat>
  <Paragraphs>23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Garamond</vt:lpstr>
      <vt:lpstr>자연주의</vt:lpstr>
      <vt:lpstr>재미로 보는 카드운세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(제목)</dc:title>
  <dc:creator>준하 우</dc:creator>
  <cp:lastModifiedBy>최 우택</cp:lastModifiedBy>
  <cp:revision>26</cp:revision>
  <dcterms:created xsi:type="dcterms:W3CDTF">2018-12-11T12:34:37Z</dcterms:created>
  <dcterms:modified xsi:type="dcterms:W3CDTF">2021-06-17T07:32:58Z</dcterms:modified>
</cp:coreProperties>
</file>